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>
        <p:scale>
          <a:sx n="50" d="100"/>
          <a:sy n="50" d="100"/>
        </p:scale>
        <p:origin x="1800" y="-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B95E-4D53-4649-A59D-2F4041C2A175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6C94-5C79-4216-903B-02B4AE422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071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B95E-4D53-4649-A59D-2F4041C2A175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6C94-5C79-4216-903B-02B4AE422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763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B95E-4D53-4649-A59D-2F4041C2A175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6C94-5C79-4216-903B-02B4AE422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80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B95E-4D53-4649-A59D-2F4041C2A175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6C94-5C79-4216-903B-02B4AE422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003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B95E-4D53-4649-A59D-2F4041C2A175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6C94-5C79-4216-903B-02B4AE422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934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B95E-4D53-4649-A59D-2F4041C2A175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6C94-5C79-4216-903B-02B4AE422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73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B95E-4D53-4649-A59D-2F4041C2A175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6C94-5C79-4216-903B-02B4AE422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126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B95E-4D53-4649-A59D-2F4041C2A175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6C94-5C79-4216-903B-02B4AE422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2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B95E-4D53-4649-A59D-2F4041C2A175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6C94-5C79-4216-903B-02B4AE422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41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B95E-4D53-4649-A59D-2F4041C2A175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6C94-5C79-4216-903B-02B4AE422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35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B95E-4D53-4649-A59D-2F4041C2A175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6C94-5C79-4216-903B-02B4AE422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76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AB95E-4D53-4649-A59D-2F4041C2A175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96C94-5C79-4216-903B-02B4AE422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02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77866" y="164891"/>
            <a:ext cx="6363859" cy="457200"/>
          </a:xfrm>
          <a:ln>
            <a:solidFill>
              <a:schemeClr val="tx1"/>
            </a:solidFill>
          </a:ln>
        </p:spPr>
        <p:txBody>
          <a:bodyPr anchor="ctr" anchorCtr="0">
            <a:no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令和５年度ふるび</a:t>
            </a:r>
            <a:r>
              <a:rPr lang="ja-JP" altLang="en-US" sz="20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ら健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幸ポイント事業のご案内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08892" y="2138102"/>
            <a:ext cx="6432833" cy="646330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～スケジュール～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①事業への参加登録をしよう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４月</a:t>
            </a:r>
            <a:r>
              <a:rPr lang="ja-JP" altLang="en-US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１７</a:t>
            </a:r>
            <a:r>
              <a:rPr kumimoji="1" lang="ja-JP" altLang="en-US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教育委員会窓口で申込書に記入し、ポイントカー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ドをもらおう！歩数はお持ちのスマホアプリで計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測しよう。歩数計の貸出もできます。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歩いたり事業に参加しよう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【5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日～翌年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事業期間内にたくさん歩いたり、対象事業に参加し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てポイントを集めてください。歩数ポイントはデー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タが消える前に教育委員会へ見せてポイントをも</a:t>
            </a:r>
            <a:r>
              <a:rPr lang="ja-JP" altLang="en-US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ら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って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対象事業や必要歩数はポイントカードをみてください。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ポイントカードを返却しよう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令和６年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日まで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教育委員会窓口へスタンプカードを返そう。歩数計を借りた人もこのときに返してください。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素敵な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景品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があたる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月末頃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２０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ポイントが貯まった方は商工会の商品券が、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もれなくもらえます。２５ポイントが貯まった方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すべてに素敵な景品（小樽のホテルペア宿泊券な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ど）があたります！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498" y="4419732"/>
            <a:ext cx="950375" cy="1113176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277867" y="603737"/>
            <a:ext cx="63022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古平町では、町民のみなさんの健康のために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健幸ポイント事業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を行っています。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健康のために活動して素敵な景品をゲットしませんか？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◆対象者　町内に住所を有する方で、令和５年４月２日時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点で１８歳以上の方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989" y="6718858"/>
            <a:ext cx="1149884" cy="1426742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0" y="9402565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古平町教育委員会生涯スポーツ係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3270" y="8588033"/>
            <a:ext cx="63022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注意事項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・ポイントカードを失くすと、貯めたポイントが</a:t>
            </a:r>
            <a:r>
              <a:rPr kumimoji="1" lang="ja-JP" altLang="en-US" sz="16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失く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なります。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・借りた歩数計を失くすと２５ポイントの抽選の権利を失います。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0934" y="2300937"/>
            <a:ext cx="1134024" cy="1718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384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146708"/>
              </p:ext>
            </p:extLst>
          </p:nvPr>
        </p:nvGraphicFramePr>
        <p:xfrm>
          <a:off x="471488" y="1336122"/>
          <a:ext cx="5972453" cy="7244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24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80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　個人が実施する健康づくり活動事業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ポイント数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699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（１）歩数ポイント事業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08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4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</a:t>
                      </a: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各月</a:t>
                      </a: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の歩数が</a:t>
                      </a: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１２００</a:t>
                      </a: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００～</a:t>
                      </a: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２４００００</a:t>
                      </a: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歩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08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</a:t>
                      </a: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各月</a:t>
                      </a: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の歩数が</a:t>
                      </a: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２４０００１</a:t>
                      </a: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歩以上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041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　町が実施する健康づくり活動事業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438">
                <a:tc row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（１）各種検診等事業</a:t>
                      </a:r>
                      <a:endParaRPr lang="ja-JP" sz="14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89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4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>
                  <a:txBody>
                    <a:bodyPr/>
                    <a:lstStyle/>
                    <a:p>
                      <a:pPr marL="133350" marR="0" lvl="0" indent="-1333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①基本</a:t>
                      </a: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健</a:t>
                      </a: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診・特定</a:t>
                      </a: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健</a:t>
                      </a: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診・</a:t>
                      </a:r>
                      <a:r>
                        <a:rPr lang="ja-JP" alt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データ</a:t>
                      </a: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提供健診</a:t>
                      </a:r>
                      <a:endParaRPr lang="ja-JP" alt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いずれか</a:t>
                      </a:r>
                      <a:r>
                        <a:rPr lang="en-US" alt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08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</a:t>
                      </a:r>
                      <a:r>
                        <a:rPr lang="ja-JP" alt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胃がん検診・肺がん検診・大腸がん検診・肝炎ウイルス検査・エキノコックス症検査・乳がん検診・子宮</a:t>
                      </a:r>
                      <a:r>
                        <a:rPr lang="ja-JP" altLang="ja-JP" sz="1400" kern="100" dirty="0" err="1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けい</a:t>
                      </a:r>
                      <a:r>
                        <a:rPr lang="ja-JP" alt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部がん検診・骨粗しょう症検診</a:t>
                      </a:r>
                      <a:endParaRPr lang="ja-JP" alt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</a:t>
                      </a: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71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</a:t>
                      </a: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各種</a:t>
                      </a: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健康相談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各１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04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（２）健康づくり関連教室等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08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4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①各種健康教室・イベント・その他事業</a:t>
                      </a:r>
                      <a:endParaRPr lang="ja-JP" sz="14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</a:t>
                      </a: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041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　町教育委員会が実施する健康づくり活動事業</a:t>
                      </a:r>
                      <a:endParaRPr lang="ja-JP" sz="14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1852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（１）健康づくり関連教室等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808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①古平ロードレース大会</a:t>
                      </a:r>
                      <a:endParaRPr lang="ja-JP" sz="14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０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808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②各種健康教室・イベント・その他事業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</a:t>
                      </a: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041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　その他</a:t>
                      </a:r>
                      <a:endParaRPr lang="ja-JP" sz="14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5874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0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（１）被用者保険の方の検診（協会けんぽ・建設国保等）等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7808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4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①基本</a:t>
                      </a: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健診</a:t>
                      </a: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（職場</a:t>
                      </a: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健診</a:t>
                      </a: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含む）等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１０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9887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（２）古平町社会福祉協議会が実施する健康づくり関連教室等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7808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 </a:t>
                      </a:r>
                      <a:endParaRPr lang="ja-JP" sz="14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①各種教室・イベント・その他事業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各５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1552" marR="41552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" y="180665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これらの事業に参加し　</a:t>
            </a:r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ポイントをもらおう！</a:t>
            </a:r>
            <a:endParaRPr kumimoji="1"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" y="8904941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２０ポイントで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商工会商品券が、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２５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ポイントですべての方に景品が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当たる！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2626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363</TotalTime>
  <Words>561</Words>
  <Application>Microsoft Office PowerPoint</Application>
  <PresentationFormat>A4 210 x 297 mm</PresentationFormat>
  <Paragraphs>76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HG丸ｺﾞｼｯｸM-PRO</vt:lpstr>
      <vt:lpstr>ＭＳ Ｐゴシック</vt:lpstr>
      <vt:lpstr>Arial</vt:lpstr>
      <vt:lpstr>Calibri</vt:lpstr>
      <vt:lpstr>Calibri Light</vt:lpstr>
      <vt:lpstr>Times New Roman</vt:lpstr>
      <vt:lpstr>Office テーマ</vt:lpstr>
      <vt:lpstr>令和５年度ふるびら健幸ポイント事業のご案内</vt:lpstr>
      <vt:lpstr>PowerPoint プレゼンテーション</vt:lpstr>
    </vt:vector>
  </TitlesOfParts>
  <Company>furubira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古平町健幸ポイントの概要</dc:title>
  <dc:creator>平田 雅一</dc:creator>
  <cp:lastModifiedBy>高橋 祐平</cp:lastModifiedBy>
  <cp:revision>53</cp:revision>
  <cp:lastPrinted>2023-04-05T04:10:23Z</cp:lastPrinted>
  <dcterms:created xsi:type="dcterms:W3CDTF">2021-12-20T07:58:53Z</dcterms:created>
  <dcterms:modified xsi:type="dcterms:W3CDTF">2023-04-06T01:22:30Z</dcterms:modified>
</cp:coreProperties>
</file>